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0" r:id="rId1"/>
  </p:sldMasterIdLst>
  <p:sldIdLst>
    <p:sldId id="256" r:id="rId2"/>
    <p:sldId id="288" r:id="rId3"/>
    <p:sldId id="291" r:id="rId4"/>
    <p:sldId id="305" r:id="rId5"/>
    <p:sldId id="292" r:id="rId6"/>
    <p:sldId id="298" r:id="rId7"/>
    <p:sldId id="297" r:id="rId8"/>
    <p:sldId id="306" r:id="rId9"/>
    <p:sldId id="293" r:id="rId10"/>
    <p:sldId id="301" r:id="rId11"/>
    <p:sldId id="30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2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7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65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527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19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56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2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01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2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4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4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5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9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4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1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0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34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Jermyn Borough Council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02/07/19</a:t>
            </a:r>
          </a:p>
        </p:txBody>
      </p:sp>
    </p:spTree>
    <p:extLst>
      <p:ext uri="{BB962C8B-B14F-4D97-AF65-F5344CB8AC3E}">
        <p14:creationId xmlns:p14="http://schemas.microsoft.com/office/powerpoint/2010/main" val="1464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CD66B6-8922-4587-A1E3-2E45A71F7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99" y="1059121"/>
            <a:ext cx="10481601" cy="48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04E8DF-5FE8-4646-B927-C5E54508F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02867"/>
              </p:ext>
            </p:extLst>
          </p:nvPr>
        </p:nvGraphicFramePr>
        <p:xfrm>
          <a:off x="6191191" y="3048000"/>
          <a:ext cx="2893314" cy="308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3314">
                  <a:extLst>
                    <a:ext uri="{9D8B030D-6E8A-4147-A177-3AD203B41FA5}">
                      <a16:colId xmlns:a16="http://schemas.microsoft.com/office/drawing/2014/main" val="1830362699"/>
                    </a:ext>
                  </a:extLst>
                </a:gridCol>
              </a:tblGrid>
              <a:tr h="308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4924620"/>
                  </a:ext>
                </a:extLst>
              </a:tr>
            </a:tbl>
          </a:graphicData>
        </a:graphic>
      </p:graphicFrame>
      <p:pic>
        <p:nvPicPr>
          <p:cNvPr id="2063" name="Picture 15" descr="https://files.constantcontact.com/45fb2f3a401/6826bbaf-560e-4aed-8fb4-6da29e78ecf3.jpg">
            <a:extLst>
              <a:ext uri="{FF2B5EF4-FFF2-40B4-BE49-F238E27FC236}">
                <a16:creationId xmlns:a16="http://schemas.microsoft.com/office/drawing/2014/main" id="{04CAB201-C0ED-401C-B059-7EC78B8A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0" y="2157208"/>
            <a:ext cx="10290059" cy="22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6826bbaf-560e-4aed-8fb4-6da29e78ecf3">
            <a:extLst>
              <a:ext uri="{FF2B5EF4-FFF2-40B4-BE49-F238E27FC236}">
                <a16:creationId xmlns:a16="http://schemas.microsoft.com/office/drawing/2014/main" id="{E05FA56F-C97C-49EF-A0EB-1B0EC00D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97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8fec80dd-be4b-49fa-ac78-9f2cd5597504">
            <a:extLst>
              <a:ext uri="{FF2B5EF4-FFF2-40B4-BE49-F238E27FC236}">
                <a16:creationId xmlns:a16="http://schemas.microsoft.com/office/drawing/2014/main" id="{0DA390A6-5094-4D41-9F62-CD18B0D1A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">
            <a:extLst>
              <a:ext uri="{FF2B5EF4-FFF2-40B4-BE49-F238E27FC236}">
                <a16:creationId xmlns:a16="http://schemas.microsoft.com/office/drawing/2014/main" id="{D1EEB542-1F19-4E6E-A6DB-01043E4D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S">
            <a:extLst>
              <a:ext uri="{FF2B5EF4-FFF2-40B4-BE49-F238E27FC236}">
                <a16:creationId xmlns:a16="http://schemas.microsoft.com/office/drawing/2014/main" id="{6C4EE3D5-460A-4B00-941F-425D74A8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90400c00-953a-4665-b699-b7ccebb5c86d">
            <a:extLst>
              <a:ext uri="{FF2B5EF4-FFF2-40B4-BE49-F238E27FC236}">
                <a16:creationId xmlns:a16="http://schemas.microsoft.com/office/drawing/2014/main" id="{115B8359-4BE2-47F2-AF89-856716FF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07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6826bbaf-560e-4aed-8fb4-6da29e78ecf3">
            <a:extLst>
              <a:ext uri="{FF2B5EF4-FFF2-40B4-BE49-F238E27FC236}">
                <a16:creationId xmlns:a16="http://schemas.microsoft.com/office/drawing/2014/main" id="{C40DE0A8-28FE-4CA0-931F-2157DF5D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0"/>
            <a:ext cx="9334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8fec80dd-be4b-49fa-ac78-9f2cd5597504">
            <a:extLst>
              <a:ext uri="{FF2B5EF4-FFF2-40B4-BE49-F238E27FC236}">
                <a16:creationId xmlns:a16="http://schemas.microsoft.com/office/drawing/2014/main" id="{92AB2A0F-54BF-489E-8E64-B61700AD2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S">
            <a:extLst>
              <a:ext uri="{FF2B5EF4-FFF2-40B4-BE49-F238E27FC236}">
                <a16:creationId xmlns:a16="http://schemas.microsoft.com/office/drawing/2014/main" id="{E7E9F99A-D4EC-4AFD-B4D2-29F48247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">
            <a:extLst>
              <a:ext uri="{FF2B5EF4-FFF2-40B4-BE49-F238E27FC236}">
                <a16:creationId xmlns:a16="http://schemas.microsoft.com/office/drawing/2014/main" id="{77BB1924-FB2A-4EB1-9D9E-D665382E5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90400c00-953a-4665-b699-b7ccebb5c86d">
            <a:extLst>
              <a:ext uri="{FF2B5EF4-FFF2-40B4-BE49-F238E27FC236}">
                <a16:creationId xmlns:a16="http://schemas.microsoft.com/office/drawing/2014/main" id="{2671B287-5388-4237-8F1F-4735D5C4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07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6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95299"/>
            <a:ext cx="9448800" cy="92340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Meeting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4217" y="1537969"/>
            <a:ext cx="9448800" cy="4197349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</a:rPr>
              <a:t>Call to Order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Pledge of Allegiance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Roll Call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Previous Meeting Minutes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Bills Payable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Correspondence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Public Comment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Crosswalks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Day Care Meeting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RAN Follow Up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Polling Place</a:t>
            </a:r>
          </a:p>
          <a:p>
            <a:pPr lvl="0"/>
            <a:r>
              <a:rPr lang="en-US" sz="3600" b="1" dirty="0" err="1">
                <a:solidFill>
                  <a:schemeClr val="bg1"/>
                </a:solidFill>
              </a:rPr>
              <a:t>Rushbrook</a:t>
            </a:r>
            <a:r>
              <a:rPr lang="en-US" sz="3600" b="1" dirty="0">
                <a:solidFill>
                  <a:schemeClr val="bg1"/>
                </a:solidFill>
              </a:rPr>
              <a:t> Creek Grant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Girl Scout Corner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Parking Lot Paving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William Walker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County Housing Authority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Contract for Chief Arthur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DPW Garage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MS4 – Minimum Control Measures Self Audit Checklist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Rainwater Issues from Archbald (Hemlock &amp; Delaware Streets)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Log Jam Issue – Carbondale Township – </a:t>
            </a:r>
            <a:r>
              <a:rPr lang="en-US" sz="3600" b="1" dirty="0" err="1">
                <a:solidFill>
                  <a:schemeClr val="bg1"/>
                </a:solidFill>
              </a:rPr>
              <a:t>Rushbrook</a:t>
            </a:r>
            <a:r>
              <a:rPr lang="en-US" sz="3600" b="1" dirty="0">
                <a:solidFill>
                  <a:schemeClr val="bg1"/>
                </a:solidFill>
              </a:rPr>
              <a:t> Creek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New Business</a:t>
            </a:r>
          </a:p>
          <a:p>
            <a:pPr lvl="0"/>
            <a:r>
              <a:rPr lang="en-US" sz="3600" b="1" dirty="0">
                <a:solidFill>
                  <a:schemeClr val="bg1"/>
                </a:solidFill>
              </a:rPr>
              <a:t>Adjournment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E5223-0F19-464C-90EB-C592EC1BB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91" y="543781"/>
            <a:ext cx="8123583" cy="62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5B006B-A012-43F9-9BDC-478C1DF1C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D6ECA-F767-4167-8C97-1845EDFE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F8A31-1107-494F-A1BA-09E52806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4669DF-4CF7-4C1A-B6CF-44D82E86C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67" y="0"/>
            <a:ext cx="5314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4A667-9562-4AC8-96E2-6EF49247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D8E46-4F3A-40B3-AFB8-C2DDD19D1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0</TotalTime>
  <Words>82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Vapor Trail</vt:lpstr>
      <vt:lpstr>Jermyn Borough Council Meeting</vt:lpstr>
      <vt:lpstr>Meeting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Jermyn Borough Council Meeting</dc:title>
  <dc:creator>Jermyn Borough</dc:creator>
  <cp:lastModifiedBy>Jermyn Borough</cp:lastModifiedBy>
  <cp:revision>43</cp:revision>
  <dcterms:created xsi:type="dcterms:W3CDTF">2018-10-17T18:19:30Z</dcterms:created>
  <dcterms:modified xsi:type="dcterms:W3CDTF">2019-02-11T16:59:41Z</dcterms:modified>
</cp:coreProperties>
</file>